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9.png" ContentType="image/png"/>
  <Override PartName="/ppt/media/image11.png" ContentType="image/png"/>
  <Override PartName="/ppt/media/image6.png" ContentType="image/png"/>
  <Override PartName="/ppt/media/image36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28.png" ContentType="image/png"/>
  <Override PartName="/ppt/media/image10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6.xml" ContentType="application/vnd.openxmlformats-officedocument.presentationml.slide+xml"/>
  <Override PartName="/ppt/slides/slide29.xml" ContentType="application/vnd.openxmlformats-officedocument.presentationml.slide+xml"/>
  <Override PartName="/ppt/slides/slide65.xml" ContentType="application/vnd.openxmlformats-officedocument.presentationml.slide+xml"/>
  <Override PartName="/ppt/slides/slide28.xml" ContentType="application/vnd.openxmlformats-officedocument.presentationml.slide+xml"/>
  <Override PartName="/ppt/slides/slide64.xml" ContentType="application/vnd.openxmlformats-officedocument.presentationml.slide+xml"/>
  <Override PartName="/ppt/slides/slide27.xml" ContentType="application/vnd.openxmlformats-officedocument.presentationml.slide+xml"/>
  <Override PartName="/ppt/slides/slide24.xml" ContentType="application/vnd.openxmlformats-officedocument.presentationml.slide+xml"/>
  <Override PartName="/ppt/slides/slide63.xml" ContentType="application/vnd.openxmlformats-officedocument.presentationml.slide+xml"/>
  <Override PartName="/ppt/slides/slide26.xml" ContentType="application/vnd.openxmlformats-officedocument.presentationml.slide+xml"/>
  <Override PartName="/ppt/slides/slide23.xml" ContentType="application/vnd.openxmlformats-officedocument.presentationml.slide+xml"/>
  <Override PartName="/ppt/slides/slide62.xml" ContentType="application/vnd.openxmlformats-officedocument.presentationml.slide+xml"/>
  <Override PartName="/ppt/slides/slide25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32.xml.rels" ContentType="application/vnd.openxmlformats-package.relationships+xml"/>
  <Override PartName="/ppt/slides/_rels/slide1.xml.rels" ContentType="application/vnd.openxmlformats-package.relationships+xml"/>
  <Override PartName="/ppt/slides/_rels/slide16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5.xml.rels" ContentType="application/vnd.openxmlformats-package.relationships+xml"/>
  <Override PartName="/ppt/slides/_rels/slide62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52.xml.rels" ContentType="application/vnd.openxmlformats-package.relationships+xml"/>
  <Override PartName="/ppt/slides/_rels/slide67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58.xml.rels" ContentType="application/vnd.openxmlformats-package.relationships+xml"/>
  <Override PartName="/ppt/slides/_rels/slide65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45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DC6E64A-9FD0-4A7A-BBAF-C8423B52EE4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7D8998-9C68-44ED-9E97-51D6220ECD8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33B9EF5-799A-4B0F-A218-CAA04159CD2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075378F-54E9-4E6A-B076-263671E8781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BF55A6B-A6AE-47D8-BF3C-5CE1D241A0E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6E8FB55-A3F8-4F89-932D-E9FB457CB6B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05734FF-DA1E-46B2-BD24-01DE32C5941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DBCD2C6-3EAB-4988-8C3E-5BDFCACC328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C4D5FDE-7E5B-43EB-93CC-FE6A1B687DE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10EC806-4707-4DD5-9E1C-36D5D45CE0C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8349B72-5788-4E43-A487-963A43BAA43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346A7BF-ED50-443B-ADA1-2DA00960F72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68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80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5D356C6-D844-46F6-823A-3DD28CB8A9CF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66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80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image" Target="../media/image38.png"/><Relationship Id="rId3" Type="http://schemas.openxmlformats.org/officeDocument/2006/relationships/image" Target="../media/image39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320" cy="51400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92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000" cy="2880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440" cy="202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Прямоугольник 5"/>
          <p:cNvSpPr/>
          <p:nvPr/>
        </p:nvSpPr>
        <p:spPr>
          <a:xfrm>
            <a:off x="1640880" y="4588920"/>
            <a:ext cx="299592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08" name="Изображение 40"/>
          <p:cNvSpPr/>
          <p:nvPr/>
        </p:nvSpPr>
        <p:spPr>
          <a:xfrm>
            <a:off x="867240" y="3587040"/>
            <a:ext cx="253800" cy="2538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09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280" cy="1130400"/>
          </a:xfrm>
          <a:prstGeom prst="rect">
            <a:avLst/>
          </a:prstGeom>
          <a:ln w="0">
            <a:noFill/>
          </a:ln>
        </p:spPr>
      </p:pic>
      <p:pic>
        <p:nvPicPr>
          <p:cNvPr id="310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320" cy="5140080"/>
          </a:xfrm>
          <a:prstGeom prst="rect">
            <a:avLst/>
          </a:prstGeom>
          <a:ln w="0">
            <a:noFill/>
          </a:ln>
        </p:spPr>
      </p:pic>
      <p:sp>
        <p:nvSpPr>
          <p:cNvPr id="311" name=""/>
          <p:cNvSpPr/>
          <p:nvPr/>
        </p:nvSpPr>
        <p:spPr>
          <a:xfrm>
            <a:off x="466200" y="1728360"/>
            <a:ext cx="4743720" cy="102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1530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2024-09-02T17:02:32Z</dcterms:modified>
  <cp:revision>70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